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>
        <p:scale>
          <a:sx n="80" d="100"/>
          <a:sy n="80" d="100"/>
        </p:scale>
        <p:origin x="1794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9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787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97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400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666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37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50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25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41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09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20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1E136-0CC1-4839-89EF-5CC08AB69037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0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3979681" y="1601788"/>
            <a:ext cx="1371600" cy="1572654"/>
            <a:chOff x="3979681" y="1601788"/>
            <a:chExt cx="1371600" cy="157265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l="65501" t="15370" r="12388" b="10186"/>
            <a:stretch/>
          </p:blipFill>
          <p:spPr>
            <a:xfrm>
              <a:off x="3979681" y="160178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Rounded Rectangle 17"/>
            <p:cNvSpPr/>
            <p:nvPr/>
          </p:nvSpPr>
          <p:spPr>
            <a:xfrm>
              <a:off x="4136514" y="2995113"/>
              <a:ext cx="1057934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/>
                <a:t>Canopy Assessment</a:t>
              </a:r>
              <a:endParaRPr lang="en-US" sz="8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083552" y="1601788"/>
            <a:ext cx="1371600" cy="1573368"/>
            <a:chOff x="6083552" y="1601788"/>
            <a:chExt cx="1371600" cy="157336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l="64698" t="19206" r="12635" b="10952"/>
            <a:stretch/>
          </p:blipFill>
          <p:spPr>
            <a:xfrm>
              <a:off x="6083552" y="160178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9" name="Rounded Rectangle 18"/>
            <p:cNvSpPr/>
            <p:nvPr/>
          </p:nvSpPr>
          <p:spPr>
            <a:xfrm>
              <a:off x="6083552" y="2995827"/>
              <a:ext cx="1371600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Casey Trees Planting Time Lapse</a:t>
              </a:r>
              <a:endParaRPr lang="en-US" sz="7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092761" y="3678238"/>
            <a:ext cx="1371600" cy="1572654"/>
            <a:chOff x="6092761" y="3678238"/>
            <a:chExt cx="1371600" cy="157265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l="64783" t="15030" r="14655" b="12457"/>
            <a:stretch/>
          </p:blipFill>
          <p:spPr>
            <a:xfrm>
              <a:off x="6092761" y="367823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Rounded Rectangle 19"/>
            <p:cNvSpPr/>
            <p:nvPr/>
          </p:nvSpPr>
          <p:spPr>
            <a:xfrm>
              <a:off x="6362891" y="5071563"/>
              <a:ext cx="812922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/>
                <a:t>Park Locator</a:t>
              </a:r>
              <a:endParaRPr lang="en-US" sz="8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924210" y="3678238"/>
            <a:ext cx="1371600" cy="1572654"/>
            <a:chOff x="3924210" y="3678238"/>
            <a:chExt cx="1371600" cy="15726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/>
            <a:srcRect l="64581" t="14741" r="12372" b="8751"/>
            <a:stretch/>
          </p:blipFill>
          <p:spPr>
            <a:xfrm>
              <a:off x="3924210" y="367823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1" name="Rounded Rectangle 20"/>
            <p:cNvSpPr/>
            <p:nvPr/>
          </p:nvSpPr>
          <p:spPr>
            <a:xfrm>
              <a:off x="3924210" y="5071563"/>
              <a:ext cx="1371600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 smtClean="0"/>
                <a:t>Casey Trees Planting in National Parks</a:t>
              </a:r>
              <a:endParaRPr lang="en-US" sz="5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7725886" y="3677298"/>
            <a:ext cx="2050049" cy="1573594"/>
            <a:chOff x="7725886" y="3677298"/>
            <a:chExt cx="2050049" cy="157359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6"/>
            <a:srcRect l="56698" t="10952" r="9874" b="14445"/>
            <a:stretch/>
          </p:blipFill>
          <p:spPr>
            <a:xfrm>
              <a:off x="7725886" y="3677298"/>
              <a:ext cx="2050049" cy="13725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Rounded Rectangle 14"/>
            <p:cNvSpPr/>
            <p:nvPr/>
          </p:nvSpPr>
          <p:spPr>
            <a:xfrm>
              <a:off x="8068797" y="5071563"/>
              <a:ext cx="1364226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/>
                <a:t>Casey Trees Fall Events</a:t>
              </a:r>
              <a:endParaRPr lang="en-US" sz="8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9885229" y="3676043"/>
            <a:ext cx="1833530" cy="1619172"/>
            <a:chOff x="9885229" y="3676043"/>
            <a:chExt cx="1833530" cy="161917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7"/>
            <a:srcRect l="53651" t="9365" r="12063" b="3652"/>
            <a:stretch/>
          </p:blipFill>
          <p:spPr>
            <a:xfrm>
              <a:off x="9885229" y="3676043"/>
              <a:ext cx="1833530" cy="1395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6" name="Rounded Rectangle 25"/>
            <p:cNvSpPr/>
            <p:nvPr/>
          </p:nvSpPr>
          <p:spPr>
            <a:xfrm>
              <a:off x="10119881" y="5115886"/>
              <a:ext cx="1364226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 smtClean="0"/>
                <a:t>Itree</a:t>
              </a:r>
              <a:r>
                <a:rPr lang="en-US" sz="800" dirty="0" smtClean="0"/>
                <a:t> 2015 Summary</a:t>
              </a:r>
              <a:endParaRPr 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778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2221" t="40793" r="20636" b="36667"/>
          <a:stretch/>
        </p:blipFill>
        <p:spPr>
          <a:xfrm>
            <a:off x="4180115" y="1600200"/>
            <a:ext cx="5878286" cy="231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88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22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Ross</dc:creator>
  <cp:lastModifiedBy>Stephen Ross</cp:lastModifiedBy>
  <cp:revision>10</cp:revision>
  <dcterms:created xsi:type="dcterms:W3CDTF">2016-07-20T13:37:53Z</dcterms:created>
  <dcterms:modified xsi:type="dcterms:W3CDTF">2016-09-07T17:47:25Z</dcterms:modified>
</cp:coreProperties>
</file>

<file path=docProps/thumbnail.jpeg>
</file>